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8A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1188" autoAdjust="0"/>
  </p:normalViewPr>
  <p:slideViewPr>
    <p:cSldViewPr snapToObjects="1" showGuides="1">
      <p:cViewPr varScale="1">
        <p:scale>
          <a:sx n="138" d="100"/>
          <a:sy n="138" d="100"/>
        </p:scale>
        <p:origin x="123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F52CA6D-F34F-4BCE-AC2C-27AD29D416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1C23756-E966-4DDF-9706-E3F82D489E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A99F611C-575C-4834-9C2A-51245EF7EACB}" type="datetime4">
              <a:rPr lang="de-DE"/>
              <a:pPr>
                <a:defRPr/>
              </a:pPr>
              <a:t>8. Juni 2020</a:t>
            </a:fld>
            <a:endParaRPr lang="de-DE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60A8F69D-799E-4809-A3CB-A83076B2CF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01932BEB-430A-42A6-8F70-9A312E292F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anose="00000400000000000000" pitchFamily="2" charset="0"/>
              </a:defRPr>
            </a:lvl1pPr>
          </a:lstStyle>
          <a:p>
            <a:r>
              <a:rPr lang="de-DE" altLang="de-DE"/>
              <a:t>|  </a:t>
            </a:r>
            <a:fld id="{FD9BFB44-02B7-4F5A-9510-D6A7EC1ADE92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5126" name="Picture 6" descr="tud_logo">
            <a:extLst>
              <a:ext uri="{FF2B5EF4-FFF2-40B4-BE49-F238E27FC236}">
                <a16:creationId xmlns:a16="http://schemas.microsoft.com/office/drawing/2014/main" id="{590072C5-8688-49DE-A490-18B1E548B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>
            <a:extLst>
              <a:ext uri="{FF2B5EF4-FFF2-40B4-BE49-F238E27FC236}">
                <a16:creationId xmlns:a16="http://schemas.microsoft.com/office/drawing/2014/main" id="{9318DC75-C84B-4C0F-B4D9-05403E87F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C37880C4-2BBD-4E30-B382-A047EC7AC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2599EBF7-9DEC-4FEF-B15E-9E64BA718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41EA1A19-A695-42C7-B18B-A764FACF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tud_logo">
            <a:extLst>
              <a:ext uri="{FF2B5EF4-FFF2-40B4-BE49-F238E27FC236}">
                <a16:creationId xmlns:a16="http://schemas.microsoft.com/office/drawing/2014/main" id="{234DAB62-2175-4858-AD67-FD349A96E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16EFB971-CED3-415E-A4EE-9417C55F28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457AE8EF-E871-46D0-AD98-1F6D460EB5F2}" type="datetime4">
              <a:rPr lang="de-DE"/>
              <a:pPr>
                <a:defRPr/>
              </a:pPr>
              <a:t>8. Juni 2020</a:t>
            </a:fld>
            <a:endParaRPr 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551BEFF-595F-4814-9A9F-89A6D460C8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923925"/>
            <a:ext cx="5461000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6D595CD-BAFD-49BF-861C-6D329C9BFF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7D9B6B0-3B95-4D8E-9A94-64E186FA48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5CA2C80-7CB2-4CFA-B183-9B23BFCE57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anose="00000400000000000000" pitchFamily="2" charset="0"/>
              </a:defRPr>
            </a:lvl1pPr>
          </a:lstStyle>
          <a:p>
            <a:r>
              <a:rPr lang="de-DE" altLang="de-DE"/>
              <a:t>|  </a:t>
            </a:r>
            <a:fld id="{E526A819-9FA5-480B-AA80-B0EE2CE4290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68585946-9504-4C79-A243-8C17C2457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300"/>
              </a:lnSpc>
              <a:defRPr/>
            </a:pPr>
            <a:endParaRPr lang="de-DE" altLang="de-DE" sz="1000" b="1">
              <a:latin typeface="Stafford" pitchFamily="2" charset="0"/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FECE2218-2F32-4E01-B171-7D5DFCCAD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FA59C84D-5D3E-4007-97FD-908FEC98F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74D129A1-E2D2-4949-B6C9-C1467FEDA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BE7D3108-39A9-4436-AA29-502561181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9" name="Line 14">
            <a:extLst>
              <a:ext uri="{FF2B5EF4-FFF2-40B4-BE49-F238E27FC236}">
                <a16:creationId xmlns:a16="http://schemas.microsoft.com/office/drawing/2014/main" id="{479DDD7D-9D8A-4C13-9DEE-A5501FE9E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AC98F4B-0F8B-4A71-988D-C71390328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84163"/>
            <a:ext cx="8786812" cy="1566862"/>
          </a:xfrm>
          <a:prstGeom prst="rect">
            <a:avLst/>
          </a:prstGeom>
          <a:solidFill>
            <a:srgbClr val="004E8A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3C98749-4023-42AD-AE3A-55643258CE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155575"/>
            <a:ext cx="8786812" cy="109538"/>
          </a:xfrm>
          <a:prstGeom prst="rect">
            <a:avLst/>
          </a:prstGeom>
          <a:solidFill>
            <a:srgbClr val="004E8A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>
              <a:cs typeface="Tahoma" pitchFamily="34" charset="0"/>
            </a:endParaRPr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11AA16B0-9512-4673-88DC-53A41D5D20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851025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A0ED927A-FA80-4894-87F9-6E781C5FD0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4775200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90DDCD5-9538-4201-817E-E5A1A39DA8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285750"/>
            <a:ext cx="8786812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9E799F22-779D-4E5F-85E6-D168D6F0E2FB}"/>
              </a:ext>
            </a:extLst>
          </p:cNvPr>
          <p:cNvSpPr txBox="1">
            <a:spLocks/>
          </p:cNvSpPr>
          <p:nvPr userDrawn="1"/>
        </p:nvSpPr>
        <p:spPr>
          <a:xfrm>
            <a:off x="84138" y="4803775"/>
            <a:ext cx="7273925" cy="1730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3D1F35-53FB-4258-8639-47BEE674FCE7}" type="datetime1">
              <a:rPr lang="de-DE" altLang="de-DE" sz="1000">
                <a:cs typeface="Tahoma" panose="020B0604030504040204" pitchFamily="34" charset="0"/>
              </a:rPr>
              <a:pPr eaLnBrk="1" hangingPunct="1"/>
              <a:t>08.06.2020</a:t>
            </a:fld>
            <a:r>
              <a:rPr lang="de-DE" altLang="de-DE" sz="1000" dirty="0">
                <a:cs typeface="Tahoma" panose="020B0604030504040204" pitchFamily="34" charset="0"/>
              </a:rPr>
              <a:t>  |  Elektro- und Informationstechnik  |  Fachgebiet Rechnersysteme  |  NAME  |  </a:t>
            </a:r>
            <a:fld id="{9F51A46B-51C9-420F-A396-44C23711C593}" type="slidenum">
              <a:rPr lang="de-DE" altLang="de-DE" sz="1000">
                <a:cs typeface="Tahoma" panose="020B0604030504040204" pitchFamily="34" charset="0"/>
              </a:rPr>
              <a:pPr eaLnBrk="1" hangingPunct="1"/>
              <a:t>‹Nr.›</a:t>
            </a:fld>
            <a:endParaRPr lang="de-DE" altLang="de-DE" sz="1000" dirty="0">
              <a:cs typeface="Tahoma" panose="020B0604030504040204" pitchFamily="34" charset="0"/>
            </a:endParaRPr>
          </a:p>
          <a:p>
            <a:pPr eaLnBrk="1" hangingPunct="1"/>
            <a:endParaRPr lang="de-DE" altLang="de-DE" sz="1000" dirty="0">
              <a:cs typeface="Tahoma" panose="020B0604030504040204" pitchFamily="34" charset="0"/>
            </a:endParaRPr>
          </a:p>
        </p:txBody>
      </p:sp>
      <p:pic>
        <p:nvPicPr>
          <p:cNvPr id="11" name="Picture 9" descr="tud_logo">
            <a:extLst>
              <a:ext uri="{FF2B5EF4-FFF2-40B4-BE49-F238E27FC236}">
                <a16:creationId xmlns:a16="http://schemas.microsoft.com/office/drawing/2014/main" id="{41F4CD59-5D99-41B4-B850-54F06089FB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653338" y="401638"/>
            <a:ext cx="14271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95623"/>
            <a:ext cx="6840760" cy="708422"/>
          </a:xfrm>
        </p:spPr>
        <p:txBody>
          <a:bodyPr t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270898" y="375294"/>
            <a:ext cx="6821383" cy="628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993CB83-0E1E-475A-91F1-2401299324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0559" y="4798444"/>
            <a:ext cx="423929" cy="3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500" y="366712"/>
            <a:ext cx="6821383" cy="6286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1"/>
          </p:nvPr>
        </p:nvSpPr>
        <p:spPr>
          <a:xfrm>
            <a:off x="180490" y="1185474"/>
            <a:ext cx="8783998" cy="3359957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044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3" y="3305177"/>
            <a:ext cx="8784975" cy="1021557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3" y="2180035"/>
            <a:ext cx="8784975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880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122" y="366712"/>
            <a:ext cx="6821383" cy="62865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1121" y="1194198"/>
            <a:ext cx="4357220" cy="3413536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63618" y="1194198"/>
            <a:ext cx="4300870" cy="3413536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562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4" y="366712"/>
            <a:ext cx="6808162" cy="62865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4" y="1194197"/>
            <a:ext cx="2860710" cy="3486072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0"/>
          </p:nvPr>
        </p:nvSpPr>
        <p:spPr>
          <a:xfrm>
            <a:off x="3131840" y="1194197"/>
            <a:ext cx="2860710" cy="3486072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2"/>
          </p:nvPr>
        </p:nvSpPr>
        <p:spPr>
          <a:xfrm>
            <a:off x="6084168" y="1194197"/>
            <a:ext cx="2880320" cy="3486072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5354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4" y="366712"/>
            <a:ext cx="6808162" cy="62865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46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844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19872" y="1184707"/>
            <a:ext cx="5544616" cy="34305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512" y="1184707"/>
            <a:ext cx="3147109" cy="343058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79512" y="366712"/>
            <a:ext cx="6840000" cy="62865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8300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85555"/>
            <a:ext cx="5486400" cy="23330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7495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>
            <a:extLst>
              <a:ext uri="{FF2B5EF4-FFF2-40B4-BE49-F238E27FC236}">
                <a16:creationId xmlns:a16="http://schemas.microsoft.com/office/drawing/2014/main" id="{B2DEF7C5-B626-40CA-B486-B13B74877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65150"/>
            <a:ext cx="8713787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>
              <a:cs typeface="Tahoma" pitchFamily="34" charset="0"/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6E5FFDE-73FA-426A-BD9A-6BF3A48A7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3"/>
            <a:ext cx="71310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33CAAF0B-E9E2-4AE6-BCFB-F078FFB38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03325"/>
            <a:ext cx="87868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C39D8E94-3E00-4FF9-8B43-C582B880E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6688"/>
            <a:ext cx="8786812" cy="107950"/>
          </a:xfrm>
          <a:prstGeom prst="rect">
            <a:avLst/>
          </a:prstGeom>
          <a:solidFill>
            <a:srgbClr val="004E8A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>
              <a:cs typeface="Tahoma" pitchFamily="34" charset="0"/>
            </a:endParaRPr>
          </a:p>
        </p:txBody>
      </p:sp>
      <p:sp>
        <p:nvSpPr>
          <p:cNvPr id="1030" name="Line 14">
            <a:extLst>
              <a:ext uri="{FF2B5EF4-FFF2-40B4-BE49-F238E27FC236}">
                <a16:creationId xmlns:a16="http://schemas.microsoft.com/office/drawing/2014/main" id="{3B5E8B18-6027-4A8B-8190-561D29818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106488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D0BC9D0E-53EB-4E84-B28B-66E90A537ABF}"/>
              </a:ext>
            </a:extLst>
          </p:cNvPr>
          <p:cNvSpPr txBox="1">
            <a:spLocks/>
          </p:cNvSpPr>
          <p:nvPr userDrawn="1"/>
        </p:nvSpPr>
        <p:spPr>
          <a:xfrm>
            <a:off x="84138" y="4803775"/>
            <a:ext cx="7273925" cy="1730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F508D7-ACD9-4985-BAF6-B39BC9A4CAF2}" type="datetime1">
              <a:rPr lang="de-DE" altLang="de-DE" sz="1000">
                <a:cs typeface="Tahoma" panose="020B0604030504040204" pitchFamily="34" charset="0"/>
              </a:rPr>
              <a:pPr eaLnBrk="1" hangingPunct="1"/>
              <a:t>08.06.2020</a:t>
            </a:fld>
            <a:r>
              <a:rPr lang="de-DE" altLang="de-DE" sz="1000" dirty="0">
                <a:cs typeface="Tahoma" panose="020B0604030504040204" pitchFamily="34" charset="0"/>
              </a:rPr>
              <a:t>  |  Elektro- und Informationstechnik  |  Fachgebiet Rechnersysteme  |  NAME  |  </a:t>
            </a:r>
            <a:fld id="{44F2A568-A80E-46CC-9726-A89A59CECE16}" type="slidenum">
              <a:rPr lang="de-DE" altLang="de-DE" sz="1000">
                <a:cs typeface="Tahoma" panose="020B0604030504040204" pitchFamily="34" charset="0"/>
              </a:rPr>
              <a:pPr eaLnBrk="1" hangingPunct="1"/>
              <a:t>‹Nr.›</a:t>
            </a:fld>
            <a:endParaRPr lang="de-DE" altLang="de-DE" sz="1000" dirty="0">
              <a:cs typeface="Tahoma" panose="020B0604030504040204" pitchFamily="34" charset="0"/>
            </a:endParaRPr>
          </a:p>
          <a:p>
            <a:pPr eaLnBrk="1" hangingPunct="1"/>
            <a:endParaRPr lang="de-DE" altLang="de-DE" sz="1000" dirty="0">
              <a:cs typeface="Tahoma" panose="020B0604030504040204" pitchFamily="34" charset="0"/>
            </a:endParaRPr>
          </a:p>
        </p:txBody>
      </p:sp>
      <p:sp>
        <p:nvSpPr>
          <p:cNvPr id="2" name="Line 14">
            <a:extLst>
              <a:ext uri="{FF2B5EF4-FFF2-40B4-BE49-F238E27FC236}">
                <a16:creationId xmlns:a16="http://schemas.microsoft.com/office/drawing/2014/main" id="{0C417082-CF6F-4F56-B626-BCDDC5D9005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296863"/>
            <a:ext cx="8786812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Line 15">
            <a:extLst>
              <a:ext uri="{FF2B5EF4-FFF2-40B4-BE49-F238E27FC236}">
                <a16:creationId xmlns:a16="http://schemas.microsoft.com/office/drawing/2014/main" id="{8C8CCC45-74D4-48F2-B96B-E4968458CF2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4775200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5" name="Picture 9" descr="tud_logo">
            <a:extLst>
              <a:ext uri="{FF2B5EF4-FFF2-40B4-BE49-F238E27FC236}">
                <a16:creationId xmlns:a16="http://schemas.microsoft.com/office/drawing/2014/main" id="{CFC8C3AF-3B94-45CD-8F19-71DA524AB5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653338" y="401638"/>
            <a:ext cx="14271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CE8BD77B-C5FC-45A1-9BDD-386735247E6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40559" y="4798444"/>
            <a:ext cx="423929" cy="3045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0" fontAlgn="base" hangingPunct="0">
        <a:lnSpc>
          <a:spcPct val="130000"/>
        </a:lnSpc>
        <a:spcBef>
          <a:spcPts val="200"/>
        </a:spcBef>
        <a:spcAft>
          <a:spcPts val="225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0" fontAlgn="base" hangingPunct="0">
        <a:lnSpc>
          <a:spcPct val="13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0" fontAlgn="base" hangingPunct="0">
        <a:lnSpc>
          <a:spcPct val="13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0" fontAlgn="base" hangingPunct="0">
        <a:lnSpc>
          <a:spcPct val="13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0" fontAlgn="base" hangingPunct="0">
        <a:lnSpc>
          <a:spcPct val="13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el 2">
            <a:extLst>
              <a:ext uri="{FF2B5EF4-FFF2-40B4-BE49-F238E27FC236}">
                <a16:creationId xmlns:a16="http://schemas.microsoft.com/office/drawing/2014/main" id="{FEED4CEC-8ED3-450F-B059-95ECB841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366713"/>
            <a:ext cx="6821487" cy="628650"/>
          </a:xfrm>
        </p:spPr>
        <p:txBody>
          <a:bodyPr/>
          <a:lstStyle/>
          <a:p>
            <a:pPr eaLnBrk="1" hangingPunct="1"/>
            <a:r>
              <a:rPr lang="de-DE" altLang="de-DE" dirty="0"/>
              <a:t>Titel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8D19EA0-42CA-4610-B341-182A40DDBDD1}"/>
              </a:ext>
            </a:extLst>
          </p:cNvPr>
          <p:cNvSpPr txBox="1"/>
          <p:nvPr/>
        </p:nvSpPr>
        <p:spPr>
          <a:xfrm>
            <a:off x="3419872" y="1995686"/>
            <a:ext cx="4968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Master Thesis</a:t>
            </a:r>
          </a:p>
          <a:p>
            <a:endParaRPr lang="de-DE" sz="1600" b="1" dirty="0"/>
          </a:p>
          <a:p>
            <a:r>
              <a:rPr lang="de-DE" sz="1600" b="1" dirty="0"/>
              <a:t>NAME</a:t>
            </a:r>
          </a:p>
          <a:p>
            <a:endParaRPr lang="de-DE" sz="1600" dirty="0"/>
          </a:p>
          <a:p>
            <a:r>
              <a:rPr lang="de-DE" sz="1600" dirty="0"/>
              <a:t>Betreuer:   NAME</a:t>
            </a:r>
          </a:p>
          <a:p>
            <a:r>
              <a:rPr lang="de-DE" sz="1600" dirty="0"/>
              <a:t>Datum:      08.06.2020</a:t>
            </a:r>
          </a:p>
          <a:p>
            <a:endParaRPr lang="de-DE" sz="1600" dirty="0"/>
          </a:p>
          <a:p>
            <a:r>
              <a:rPr lang="de-DE" sz="1600" dirty="0"/>
              <a:t>TU Darmstadt</a:t>
            </a:r>
          </a:p>
          <a:p>
            <a:r>
              <a:rPr lang="de-DE" sz="1600" dirty="0"/>
              <a:t>Fachgebiet Rechnersysteme</a:t>
            </a:r>
          </a:p>
          <a:p>
            <a:r>
              <a:rPr lang="de-DE" sz="1600" dirty="0"/>
              <a:t>Prof. Dr.-Ing. Christian Hochberger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22</Words>
  <Application>Microsoft Office PowerPoint</Application>
  <PresentationFormat>Bildschirmpräsentation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Bitstream Charter</vt:lpstr>
      <vt:lpstr>Stafford</vt:lpstr>
      <vt:lpstr>Wingdings</vt:lpstr>
      <vt:lpstr>Präsentationsvorlage_BWL9</vt:lpstr>
      <vt:lpstr>Titel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Alex</cp:lastModifiedBy>
  <cp:revision>46</cp:revision>
  <dcterms:created xsi:type="dcterms:W3CDTF">2009-12-23T09:42:49Z</dcterms:created>
  <dcterms:modified xsi:type="dcterms:W3CDTF">2020-06-08T09:16:44Z</dcterms:modified>
</cp:coreProperties>
</file>